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3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02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39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8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44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27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8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24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88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6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1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99BF-B1D7-4F4B-B558-CD79FF97CB8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33BC2-2788-4BC9-AF01-95B916215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10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2100" y="5547744"/>
            <a:ext cx="11899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Figure. </a:t>
            </a:r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different concentrations of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Citrullus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lanatus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rind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extracts and IC50 Value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renal adenocarcinoma cells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viability. X-axis indicating the cell viability and Y-axis indicating Concentration.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cell viability was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assessed after 24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by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WST-8 assay.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445549" y="323272"/>
          <a:ext cx="7098934" cy="480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5" r:id="rId3" imgW="8244000" imgH="5580000" progId="Prism5.Document">
                  <p:embed/>
                </p:oleObj>
              </mc:Choice>
              <mc:Fallback>
                <p:oleObj name="Prism 5" r:id="rId3" imgW="8244000" imgH="5580000" progId="Prism5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45549" y="323272"/>
                        <a:ext cx="7098934" cy="4805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499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5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2023-09-14T15:10:55Z</dcterms:created>
  <dcterms:modified xsi:type="dcterms:W3CDTF">2023-09-14T15:11:23Z</dcterms:modified>
</cp:coreProperties>
</file>